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0"/>
  </p:notesMasterIdLst>
  <p:sldIdLst>
    <p:sldId id="256" r:id="rId2"/>
    <p:sldId id="276" r:id="rId3"/>
    <p:sldId id="277" r:id="rId4"/>
    <p:sldId id="278" r:id="rId5"/>
    <p:sldId id="279" r:id="rId6"/>
    <p:sldId id="258" r:id="rId7"/>
    <p:sldId id="261" r:id="rId8"/>
    <p:sldId id="263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FF87F-9ED9-43BA-927F-37677B887937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95CBF-7994-45C7-BBE0-E06FE66A5F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3150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496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97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427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4187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66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9063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5611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124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54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913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489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999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809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564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28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396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DFA9D-40E7-49CC-9571-4580777E2CE8}" type="datetimeFigureOut">
              <a:rPr lang="es-CO" smtClean="0"/>
              <a:t>15/06/2017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10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Sistemas de información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96294" y="2295873"/>
            <a:ext cx="1064632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Es un conjunto de elementos que procesan, almacenan y distribuye la información para la toma de decisiones de una manera correcta.</a:t>
            </a:r>
          </a:p>
          <a:p>
            <a:pPr algn="just"/>
            <a:endParaRPr lang="es-CO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Éstos 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independiente del uso de herramientas tecnológicas siempre han existido.</a:t>
            </a:r>
          </a:p>
          <a:p>
            <a:pPr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Ejemplo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. Vestirnos de distintas formas de acuerdo a la información que tengamos sobre las condiciones del tiempo</a:t>
            </a:r>
            <a:endParaRPr lang="es-CO" sz="2500" dirty="0"/>
          </a:p>
        </p:txBody>
      </p:sp>
    </p:spTree>
    <p:extLst>
      <p:ext uri="{BB962C8B-B14F-4D97-AF65-F5344CB8AC3E}">
        <p14:creationId xmlns:p14="http://schemas.microsoft.com/office/powerpoint/2010/main" val="211484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Elementos de un sistema de información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011" y="1837099"/>
            <a:ext cx="10065239" cy="462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74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379" y="588474"/>
            <a:ext cx="9971497" cy="536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1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Cultura organizacional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7167" y="1583272"/>
            <a:ext cx="6191250" cy="866775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911518" y="2450047"/>
            <a:ext cx="10188031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500" dirty="0" smtClean="0"/>
              <a:t>Como se implementa</a:t>
            </a:r>
          </a:p>
          <a:p>
            <a:pPr algn="just"/>
            <a:endParaRPr lang="es-CO" sz="2500" dirty="0"/>
          </a:p>
          <a:p>
            <a:pPr marL="457200" indent="-457200" algn="just">
              <a:buAutoNum type="arabicPeriod"/>
            </a:pPr>
            <a:r>
              <a:rPr lang="es-CO" sz="2500" dirty="0" smtClean="0"/>
              <a:t>Uso de símbolos, ceremonias, slogans, </a:t>
            </a:r>
            <a:r>
              <a:rPr lang="es-CO" sz="2500" dirty="0" err="1" smtClean="0"/>
              <a:t>etc</a:t>
            </a:r>
            <a:endParaRPr lang="es-CO" sz="2500" dirty="0" smtClean="0"/>
          </a:p>
          <a:p>
            <a:pPr marL="457200" indent="-457200" algn="just">
              <a:buAutoNum type="arabicPeriod"/>
            </a:pPr>
            <a:r>
              <a:rPr lang="es-CO" sz="2500" dirty="0" smtClean="0"/>
              <a:t>Proceso de reclutamiento</a:t>
            </a:r>
          </a:p>
          <a:p>
            <a:pPr marL="457200" indent="-457200" algn="just">
              <a:buAutoNum type="arabicPeriod"/>
            </a:pPr>
            <a:r>
              <a:rPr lang="es-CO" sz="2500" dirty="0" smtClean="0"/>
              <a:t>Proceso de inducción</a:t>
            </a:r>
          </a:p>
          <a:p>
            <a:pPr marL="457200" indent="-457200" algn="just">
              <a:buAutoNum type="arabicPeriod"/>
            </a:pPr>
            <a:r>
              <a:rPr lang="es-CO" sz="2500" dirty="0" smtClean="0"/>
              <a:t>Programas motivacionales y de incentivos</a:t>
            </a:r>
            <a:endParaRPr lang="es-CO" sz="2500" dirty="0"/>
          </a:p>
        </p:txBody>
      </p:sp>
    </p:spTree>
    <p:extLst>
      <p:ext uri="{BB962C8B-B14F-4D97-AF65-F5344CB8AC3E}">
        <p14:creationId xmlns:p14="http://schemas.microsoft.com/office/powerpoint/2010/main" val="426023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reingeniería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94235" y="1447473"/>
            <a:ext cx="10188031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500" dirty="0" smtClean="0"/>
              <a:t>Se refiere al rediseño de los procesos de la organización, los cuales en la actualidad tienen algunas dificultades.</a:t>
            </a:r>
          </a:p>
          <a:p>
            <a:pPr algn="just"/>
            <a:endParaRPr lang="es-CO" sz="2500" dirty="0" smtClean="0"/>
          </a:p>
          <a:p>
            <a:pPr algn="just"/>
            <a:r>
              <a:rPr lang="es-CO" sz="2500" dirty="0" smtClean="0"/>
              <a:t>Cuando se hace la reingeniería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/>
              <a:t>Cuando ha disminuido el rendimiento por estar detrás de la competencia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/>
              <a:t>Crisis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/>
              <a:t>Cambio de las condiciones del mercado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/>
              <a:t>Posicionarse en el mercado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/>
              <a:t>Responder a la competencia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/>
              <a:t>Por mejoramiento continuo</a:t>
            </a:r>
            <a:endParaRPr lang="es-CO" sz="2500" dirty="0"/>
          </a:p>
        </p:txBody>
      </p:sp>
    </p:spTree>
    <p:extLst>
      <p:ext uri="{BB962C8B-B14F-4D97-AF65-F5344CB8AC3E}">
        <p14:creationId xmlns:p14="http://schemas.microsoft.com/office/powerpoint/2010/main" val="104717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577454"/>
            <a:ext cx="1179725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TECNOLOGIA DE LA INFORMACIÓN</a:t>
            </a:r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48168" y="2029244"/>
            <a:ext cx="1064632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Esta necesita tener un sistema de información bien definido para cumplir su objetivo, de lo contrario se llegará al uso inadecuado de la misma.</a:t>
            </a:r>
            <a:endParaRPr lang="es-CO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07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18911" y="443470"/>
            <a:ext cx="952928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VENTAJAS DE LOS SISTEMAS DE INFORMACIÓN</a:t>
            </a:r>
            <a:endParaRPr lang="es-CO" dirty="0"/>
          </a:p>
        </p:txBody>
      </p:sp>
      <p:sp>
        <p:nvSpPr>
          <p:cNvPr id="4" name="Rectángulo 3"/>
          <p:cNvSpPr/>
          <p:nvPr/>
        </p:nvSpPr>
        <p:spPr>
          <a:xfrm>
            <a:off x="80680" y="1675763"/>
            <a:ext cx="10646325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Mejora la eficiencia (Es la capacidad de alcanzar los objetivos con el mínimo de recurso disponible  y tiempo)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O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Mejora la eficacia (Capacidad para lograr lo que se propone)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CO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Mejora la efectividad (Capacidad o habilidad que tiene una persona, máquina o dispositivo para obtener un resultado a partir de una acción)</a:t>
            </a:r>
          </a:p>
        </p:txBody>
      </p:sp>
    </p:spTree>
    <p:extLst>
      <p:ext uri="{BB962C8B-B14F-4D97-AF65-F5344CB8AC3E}">
        <p14:creationId xmlns:p14="http://schemas.microsoft.com/office/powerpoint/2010/main" val="3053452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869133" y="751344"/>
            <a:ext cx="827486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CO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Ejercicio</a:t>
            </a:r>
          </a:p>
          <a:p>
            <a:pPr>
              <a:spcAft>
                <a:spcPts val="0"/>
              </a:spcAft>
            </a:pPr>
            <a:endParaRPr lang="es-CO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s-CO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Que </a:t>
            </a:r>
            <a:r>
              <a:rPr lang="es-CO" dirty="0">
                <a:latin typeface="Times New Roman" panose="02020603050405020304" pitchFamily="18" charset="0"/>
                <a:ea typeface="Calibri" panose="020F0502020204030204" pitchFamily="34" charset="0"/>
              </a:rPr>
              <a:t>sistemas de información tienen dentro de la empresa o cuales va a utilizar en su </a:t>
            </a:r>
            <a:r>
              <a:rPr lang="es-CO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propuesta (Manual o computacional)</a:t>
            </a:r>
            <a:endParaRPr lang="es-CO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s-CO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s-CO" dirty="0">
                <a:latin typeface="Times New Roman" panose="02020603050405020304" pitchFamily="18" charset="0"/>
                <a:ea typeface="Calibri" panose="020F0502020204030204" pitchFamily="34" charset="0"/>
              </a:rPr>
              <a:t>Identifique las entradas, el proceso, la salida y la retroalimentación del sistema de información que utilizan en la empresa</a:t>
            </a:r>
          </a:p>
          <a:p>
            <a:pPr>
              <a:spcAft>
                <a:spcPts val="0"/>
              </a:spcAft>
            </a:pPr>
            <a:r>
              <a:rPr lang="es-CO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s-CO" dirty="0">
                <a:latin typeface="Times New Roman" panose="02020603050405020304" pitchFamily="18" charset="0"/>
                <a:ea typeface="Calibri" panose="020F0502020204030204" pitchFamily="34" charset="0"/>
              </a:rPr>
              <a:t>Cuál es la estructura organizacional de su empresa o la que desea constituir</a:t>
            </a:r>
          </a:p>
          <a:p>
            <a:pPr>
              <a:spcAft>
                <a:spcPts val="0"/>
              </a:spcAft>
            </a:pPr>
            <a:r>
              <a:rPr lang="es-CO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s-CO" dirty="0">
                <a:latin typeface="Times New Roman" panose="02020603050405020304" pitchFamily="18" charset="0"/>
                <a:ea typeface="Calibri" panose="020F0502020204030204" pitchFamily="34" charset="0"/>
              </a:rPr>
              <a:t>Que ha visto usted en su empresa o que va a implementar en la que desea constituir como cultura organizacional</a:t>
            </a:r>
          </a:p>
          <a:p>
            <a:pPr>
              <a:spcAft>
                <a:spcPts val="0"/>
              </a:spcAft>
            </a:pPr>
            <a:r>
              <a:rPr lang="es-CO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s-CO" dirty="0">
                <a:latin typeface="Times New Roman" panose="02020603050405020304" pitchFamily="18" charset="0"/>
                <a:ea typeface="Calibri" panose="020F0502020204030204" pitchFamily="34" charset="0"/>
              </a:rPr>
              <a:t>Por cuál de los conceptos de reingeniería se enfocaría usted para aplicarla en su empresa y porqué</a:t>
            </a:r>
          </a:p>
          <a:p>
            <a:pPr>
              <a:spcAft>
                <a:spcPts val="0"/>
              </a:spcAft>
            </a:pPr>
            <a:r>
              <a:rPr lang="es-CO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s-CO" dirty="0">
                <a:latin typeface="Times New Roman" panose="02020603050405020304" pitchFamily="18" charset="0"/>
                <a:ea typeface="Calibri" panose="020F0502020204030204" pitchFamily="34" charset="0"/>
              </a:rPr>
              <a:t>Dentro de la ventaja de los sistemas de información cuál de las mejoras ha visto usted implementadas dentro de la empresa o cual desearía implementar </a:t>
            </a:r>
            <a:endParaRPr lang="es-CO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7221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crosu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1666</TotalTime>
  <Words>257</Words>
  <Application>Microsoft Office PowerPoint</Application>
  <PresentationFormat>Panorámica</PresentationFormat>
  <Paragraphs>45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Algerian</vt:lpstr>
      <vt:lpstr>Arial</vt:lpstr>
      <vt:lpstr>Calibri</vt:lpstr>
      <vt:lpstr>Times New Roman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Computadores para Docentes 11</dc:creator>
  <cp:lastModifiedBy>Rodrigo Alcides Patiño</cp:lastModifiedBy>
  <cp:revision>104</cp:revision>
  <dcterms:created xsi:type="dcterms:W3CDTF">2014-02-10T13:25:25Z</dcterms:created>
  <dcterms:modified xsi:type="dcterms:W3CDTF">2017-06-15T22:29:51Z</dcterms:modified>
</cp:coreProperties>
</file>